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4F52B5-5F05-4EB4-8371-60A2BF405309}" v="3" dt="2026-02-07T20:12:59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3559" autoAdjust="0"/>
  </p:normalViewPr>
  <p:slideViewPr>
    <p:cSldViewPr snapToGrid="0" snapToObjects="1">
      <p:cViewPr varScale="1">
        <p:scale>
          <a:sx n="32" d="100"/>
          <a:sy n="32" d="100"/>
        </p:scale>
        <p:origin x="2914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1181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A4D8E-304C-4AAE-9E2C-4C59DD65A1EB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803FB-E60D-4B7D-9371-D3F0B091AE4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6016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03FB-E60D-4B7D-9371-D3F0B091AE43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427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Help:</a:t>
            </a:r>
          </a:p>
          <a:p>
            <a:r>
              <a:rPr lang="en-US" b="1" dirty="0"/>
              <a:t>1) Install what you need (on your computer)</a:t>
            </a:r>
          </a:p>
          <a:p>
            <a:r>
              <a:rPr lang="en-US" b="1" dirty="0"/>
              <a:t>Docker Desktop</a:t>
            </a:r>
            <a:r>
              <a:rPr lang="en-US" dirty="0"/>
              <a:t>: install from docker.com, then open it.</a:t>
            </a:r>
          </a:p>
          <a:p>
            <a:r>
              <a:rPr lang="en-US" dirty="0"/>
              <a:t>(Optional) </a:t>
            </a:r>
            <a:r>
              <a:rPr lang="en-US" b="1" dirty="0"/>
              <a:t>Python</a:t>
            </a:r>
            <a:r>
              <a:rPr lang="en-US" dirty="0"/>
              <a:t> if you want to test locally, but not required for Docker.</a:t>
            </a:r>
          </a:p>
          <a:p>
            <a:r>
              <a:rPr lang="en-US" dirty="0"/>
              <a:t>Note: SQLite comes with Python; nothing extra to install inside the container.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2) Unzip the project</a:t>
            </a:r>
          </a:p>
          <a:p>
            <a:r>
              <a:rPr lang="en-US" dirty="0"/>
              <a:t>Unzip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car_rental_starter.zip</a:t>
            </a:r>
            <a:r>
              <a:rPr lang="en-US" dirty="0"/>
              <a:t> somewhere convenient, e.g.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car_rental</a:t>
            </a:r>
            <a:r>
              <a:rPr lang="en-US" dirty="0"/>
              <a:t> (Mac/Linux) or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C:\car_rental</a:t>
            </a:r>
            <a:r>
              <a:rPr lang="en-US" dirty="0"/>
              <a:t> (Windows).</a:t>
            </a:r>
          </a:p>
          <a:p>
            <a:r>
              <a:rPr lang="en-US" dirty="0"/>
              <a:t>Inside you’ll see:</a:t>
            </a: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car_rental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├─ app.py            # CLI program (add/list/remove cars)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├─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Dockerfile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# Docker build instructions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├─ requirements.txt  # (empty; sqlite3 is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stdlib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└─ 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dockerignore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3) Build the Docker image</a:t>
            </a:r>
          </a:p>
          <a:p>
            <a:r>
              <a:rPr lang="en-US" dirty="0"/>
              <a:t>Open a terminal </a:t>
            </a:r>
            <a:r>
              <a:rPr lang="en-US" b="1" dirty="0"/>
              <a:t>in the project folder</a:t>
            </a:r>
            <a:r>
              <a:rPr lang="en-US" dirty="0"/>
              <a:t> and run: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build -t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car_rental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</a:t>
            </a:r>
          </a:p>
          <a:p>
            <a:r>
              <a:rPr lang="en-US" dirty="0"/>
              <a:t>This creates an image named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car_rental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4) Run the app (interactive)</a:t>
            </a:r>
          </a:p>
          <a:p>
            <a:r>
              <a:rPr lang="en-US" dirty="0"/>
              <a:t>Run the container with a terminal attached: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run -it --name car_rental_app car_rental</a:t>
            </a:r>
          </a:p>
          <a:p>
            <a:r>
              <a:rPr lang="en-US" dirty="0"/>
              <a:t>You’ll see a menu: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 Rental System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Add Car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List Cars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Remove Car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Exit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Choose:</a:t>
            </a:r>
          </a:p>
          <a:p>
            <a:r>
              <a:rPr lang="en-US" dirty="0"/>
              <a:t>Use it to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list</a:t>
            </a:r>
            <a:r>
              <a:rPr lang="en-US" dirty="0"/>
              <a:t>, and </a:t>
            </a:r>
            <a:r>
              <a:rPr lang="en-US" b="1" dirty="0"/>
              <a:t>remove</a:t>
            </a:r>
            <a:r>
              <a:rPr lang="en-US" dirty="0"/>
              <a:t> cars (by </a:t>
            </a:r>
            <a:r>
              <a:rPr lang="en-US" b="1" dirty="0"/>
              <a:t>plate</a:t>
            </a:r>
            <a:r>
              <a:rPr lang="en-US" dirty="0"/>
              <a:t>, </a:t>
            </a:r>
            <a:r>
              <a:rPr lang="en-US" b="1" dirty="0"/>
              <a:t>type</a:t>
            </a:r>
            <a:r>
              <a:rPr lang="en-US" dirty="0"/>
              <a:t>, </a:t>
            </a:r>
            <a:r>
              <a:rPr lang="en-US" b="1" dirty="0"/>
              <a:t>year</a:t>
            </a:r>
            <a:r>
              <a:rPr lang="en-US" dirty="0"/>
              <a:t>).</a:t>
            </a:r>
          </a:p>
          <a:p>
            <a:r>
              <a:rPr lang="en-US" dirty="0"/>
              <a:t>A SQLite database file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cars.db</a:t>
            </a:r>
            <a:r>
              <a:rPr lang="en-US" dirty="0"/>
              <a:t> is created </a:t>
            </a:r>
            <a:r>
              <a:rPr lang="en-US" b="1" dirty="0"/>
              <a:t>inside</a:t>
            </a:r>
            <a:r>
              <a:rPr lang="en-US" dirty="0"/>
              <a:t> the container.</a:t>
            </a:r>
          </a:p>
          <a:p>
            <a:r>
              <a:rPr lang="en-US" dirty="0"/>
              <a:t>To stop: choose </a:t>
            </a:r>
            <a:r>
              <a:rPr lang="en-US" b="1" dirty="0"/>
              <a:t>4</a:t>
            </a:r>
            <a:r>
              <a:rPr lang="en-US" dirty="0"/>
              <a:t> (Exit) or press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Ctrl+C</a:t>
            </a:r>
            <a:r>
              <a:rPr lang="en-US" dirty="0"/>
              <a:t>.</a:t>
            </a:r>
          </a:p>
          <a:p>
            <a:r>
              <a:rPr lang="en-US" dirty="0"/>
              <a:t>To run it again later: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start -ai car_rental_app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5) Persist the database on your computer (recommended)</a:t>
            </a:r>
          </a:p>
          <a:p>
            <a:r>
              <a:rPr lang="en-US" dirty="0"/>
              <a:t>If you want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cars.db</a:t>
            </a:r>
            <a:r>
              <a:rPr lang="en-US" dirty="0"/>
              <a:t> file saved </a:t>
            </a:r>
            <a:r>
              <a:rPr lang="en-US" b="1" dirty="0"/>
              <a:t>outside</a:t>
            </a:r>
            <a:r>
              <a:rPr lang="en-US" dirty="0"/>
              <a:t> the container, mount it as a volume:</a:t>
            </a:r>
          </a:p>
          <a:p>
            <a:r>
              <a:rPr lang="en-US" b="1" dirty="0"/>
              <a:t>macOS / Linux (bash/</a:t>
            </a:r>
            <a:r>
              <a:rPr lang="en-US" b="1" dirty="0" err="1"/>
              <a:t>zsh</a:t>
            </a:r>
            <a:r>
              <a:rPr lang="en-US" b="1" dirty="0"/>
              <a:t>):</a:t>
            </a:r>
            <a:endParaRPr lang="en-US" dirty="0"/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run -it --rm -v $(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cars.db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:/app/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cars.db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car_rental</a:t>
            </a:r>
          </a:p>
          <a:p>
            <a:r>
              <a:rPr lang="en-US" b="1" dirty="0"/>
              <a:t>Windows PowerShell:</a:t>
            </a:r>
            <a:endParaRPr lang="en-US" dirty="0"/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run -it --rm -v ${PWD}/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cars.db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:/app/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cars.db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car_rental</a:t>
            </a:r>
          </a:p>
          <a:p>
            <a:r>
              <a:rPr lang="en-US" b="1" dirty="0"/>
              <a:t>Windows cmd.exe:</a:t>
            </a:r>
            <a:endParaRPr lang="en-US" dirty="0"/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run -it --rm -v %cd%/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cars.db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:/app/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cars.db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car_rental</a:t>
            </a:r>
          </a:p>
          <a:p>
            <a:r>
              <a:rPr lang="en-US" dirty="0"/>
              <a:t>Now the DB lives next to your project folder and survives container rebuilds.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6) Common commands &amp; tips</a:t>
            </a:r>
          </a:p>
          <a:p>
            <a:r>
              <a:rPr lang="en-US" dirty="0"/>
              <a:t>Rebuild after changes: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build -t car_rental .</a:t>
            </a:r>
          </a:p>
          <a:p>
            <a:r>
              <a:rPr lang="en-US" dirty="0"/>
              <a:t>See running containers: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See all containers: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-a</a:t>
            </a:r>
          </a:p>
          <a:p>
            <a:r>
              <a:rPr lang="en-US" dirty="0"/>
              <a:t>View logs: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logs car_rental_app</a:t>
            </a:r>
          </a:p>
          <a:p>
            <a:r>
              <a:rPr lang="en-US" dirty="0"/>
              <a:t>Remove the container: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rm -f car_rental_app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7) What’s installed inside Docker?</a:t>
            </a:r>
          </a:p>
          <a:p>
            <a:r>
              <a:rPr lang="en-US" dirty="0"/>
              <a:t>Base image: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python:3.12-slim</a:t>
            </a:r>
            <a:endParaRPr lang="en-US" dirty="0"/>
          </a:p>
          <a:p>
            <a:r>
              <a:rPr lang="en-US" dirty="0"/>
              <a:t>Python standard library (includes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sqlite3</a:t>
            </a:r>
            <a:r>
              <a:rPr lang="en-US" dirty="0"/>
              <a:t>), so no extra packages needed.</a:t>
            </a:r>
          </a:p>
          <a:p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03FB-E60D-4B7D-9371-D3F0B091AE43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241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Animated Driven Car">
            <a:extLst>
              <a:ext uri="{FF2B5EF4-FFF2-40B4-BE49-F238E27FC236}">
                <a16:creationId xmlns:a16="http://schemas.microsoft.com/office/drawing/2014/main" id="{656EFCBC-AAFE-CEA7-6003-4CD4895EB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345" r="14441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 sz="4500">
                <a:solidFill>
                  <a:srgbClr val="FFFFFF"/>
                </a:solidFill>
              </a:rPr>
              <a:t>Car Rental System in Docker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Yoobee Colleges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30" y="1188637"/>
            <a:ext cx="2976233" cy="4480726"/>
          </a:xfrm>
        </p:spPr>
        <p:txBody>
          <a:bodyPr>
            <a:normAutofit/>
          </a:bodyPr>
          <a:lstStyle/>
          <a:p>
            <a:r>
              <a:rPr lang="en-NZ" sz="5700" dirty="0"/>
              <a:t>8. Next Steps (Activity)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444" y="1648870"/>
            <a:ext cx="4077843" cy="3560260"/>
          </a:xfrm>
        </p:spPr>
        <p:txBody>
          <a:bodyPr anchor="ctr">
            <a:normAutofit/>
          </a:bodyPr>
          <a:lstStyle/>
          <a:p>
            <a:endParaRPr lang="en-US" sz="2100" dirty="0"/>
          </a:p>
          <a:p>
            <a:r>
              <a:rPr lang="en-US" sz="2100" dirty="0"/>
              <a:t>Experiment by adding more features (search, update cars)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89C63-7D8C-F964-C1DC-0123F462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US" sz="6300"/>
              <a:t>Future Learning</a:t>
            </a:r>
            <a:endParaRPr lang="en-NZ" sz="6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BFA5-7551-C52E-2CF1-3C5811DDA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930" y="2969469"/>
            <a:ext cx="7037070" cy="2800395"/>
          </a:xfrm>
        </p:spPr>
        <p:txBody>
          <a:bodyPr anchor="t">
            <a:normAutofit/>
          </a:bodyPr>
          <a:lstStyle/>
          <a:p>
            <a:pPr lvl="1"/>
            <a:r>
              <a:rPr lang="en-US" sz="2100" dirty="0"/>
              <a:t>Learn to expose a REST API with Flask or </a:t>
            </a:r>
            <a:r>
              <a:rPr lang="en-US" sz="2100" dirty="0" err="1"/>
              <a:t>FastAPI</a:t>
            </a:r>
            <a:endParaRPr lang="en-US" sz="2100" dirty="0"/>
          </a:p>
          <a:p>
            <a:pPr lvl="1"/>
            <a:endParaRPr lang="en-US" sz="2100" dirty="0"/>
          </a:p>
          <a:p>
            <a:pPr lvl="1"/>
            <a:r>
              <a:rPr lang="en-US" sz="2100" dirty="0"/>
              <a:t>Deploy app to cloud (AWS, Azure, GCP)</a:t>
            </a:r>
          </a:p>
          <a:p>
            <a:endParaRPr lang="en-NZ" sz="2100" dirty="0"/>
          </a:p>
        </p:txBody>
      </p:sp>
    </p:spTree>
    <p:extLst>
      <p:ext uri="{BB962C8B-B14F-4D97-AF65-F5344CB8AC3E}">
        <p14:creationId xmlns:p14="http://schemas.microsoft.com/office/powerpoint/2010/main" val="167196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9144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against red wall">
            <a:extLst>
              <a:ext uri="{FF2B5EF4-FFF2-40B4-BE49-F238E27FC236}">
                <a16:creationId xmlns:a16="http://schemas.microsoft.com/office/drawing/2014/main" id="{22823106-D3B6-D062-39F6-1BB08795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33" r="1" b="1"/>
          <a:stretch>
            <a:fillRect/>
          </a:stretch>
        </p:blipFill>
        <p:spPr>
          <a:xfrm>
            <a:off x="20" y="-1"/>
            <a:ext cx="9143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81DEB-6321-5244-5261-2336F544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2" y="381663"/>
            <a:ext cx="4944720" cy="826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7416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E8EAB-B917-8BAF-E212-E51EDB7B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US" sz="6300"/>
              <a:t>Outline</a:t>
            </a:r>
            <a:endParaRPr lang="en-NZ" sz="63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531B94-1B22-99A7-1F12-94330AD416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3930" y="2969469"/>
            <a:ext cx="6056111" cy="28003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Prerequisites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Project Structure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Example App Functionality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Dockerfile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Setup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Build and Run Commands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Persist Database (Optional)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Common Issues &amp; Fixes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Activity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27919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NZ" sz="6300"/>
              <a:t>1.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endParaRPr lang="en-NZ" sz="2100" dirty="0"/>
          </a:p>
          <a:p>
            <a:r>
              <a:rPr lang="en-NZ" sz="2100" dirty="0"/>
              <a:t>Install Docker Desktop (Windows/Mac/Linux)</a:t>
            </a:r>
          </a:p>
          <a:p>
            <a:pPr lvl="1"/>
            <a:r>
              <a:rPr lang="en-NZ" sz="2100" dirty="0"/>
              <a:t>Optional: Python 3 (test locally before </a:t>
            </a:r>
            <a:r>
              <a:rPr lang="en-NZ" sz="2100" dirty="0" err="1"/>
              <a:t>Dockerizing</a:t>
            </a:r>
            <a:r>
              <a:rPr lang="en-NZ" sz="2100" dirty="0"/>
              <a:t>)</a:t>
            </a:r>
          </a:p>
          <a:p>
            <a:pPr lvl="1"/>
            <a:r>
              <a:rPr lang="en-NZ" sz="2100" dirty="0"/>
              <a:t>SQLite3 comes with Python – no extra install needed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25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NZ" sz="4000"/>
              <a:t>2. Project Structure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444" y="1648870"/>
            <a:ext cx="4013833" cy="3560260"/>
          </a:xfrm>
        </p:spPr>
        <p:txBody>
          <a:bodyPr anchor="ctr">
            <a:normAutofit/>
          </a:bodyPr>
          <a:lstStyle/>
          <a:p>
            <a:endParaRPr lang="en-NZ" sz="1900" dirty="0"/>
          </a:p>
          <a:p>
            <a:r>
              <a:rPr lang="en-NZ" sz="1900" dirty="0"/>
              <a:t>app.py → main Python program (Add/List/Remove cars)</a:t>
            </a:r>
          </a:p>
          <a:p>
            <a:pPr lvl="1"/>
            <a:r>
              <a:rPr lang="en-NZ" sz="1900" dirty="0" err="1"/>
              <a:t>Dockerfile</a:t>
            </a:r>
            <a:r>
              <a:rPr lang="en-NZ" sz="1900" dirty="0"/>
              <a:t> → instructions to build Docker image</a:t>
            </a:r>
          </a:p>
          <a:p>
            <a:pPr lvl="1"/>
            <a:r>
              <a:rPr lang="en-NZ" sz="1900" dirty="0"/>
              <a:t>requirements.txt → dependencies (empty for now)</a:t>
            </a:r>
          </a:p>
          <a:p>
            <a:pPr lvl="1"/>
            <a:r>
              <a:rPr lang="en-NZ" sz="1900" dirty="0" err="1"/>
              <a:t>cars.db</a:t>
            </a:r>
            <a:r>
              <a:rPr lang="en-NZ" sz="1900" dirty="0"/>
              <a:t> → SQLite database (auto-created)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NZ" sz="3500"/>
              <a:t>3. Example App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r>
              <a:rPr lang="en-US" sz="1700"/>
              <a:t>Add a Car → Plate, Type, Year</a:t>
            </a:r>
          </a:p>
          <a:p>
            <a:pPr lvl="1"/>
            <a:r>
              <a:rPr lang="en-US" sz="1700"/>
              <a:t>List Cars → Show all stored cars</a:t>
            </a:r>
          </a:p>
          <a:p>
            <a:pPr lvl="1"/>
            <a:r>
              <a:rPr lang="en-US" sz="1700"/>
              <a:t>Remove Car → Remove using plate number</a:t>
            </a:r>
          </a:p>
          <a:p>
            <a:pPr lvl="1"/>
            <a:r>
              <a:rPr lang="en-US" sz="1700"/>
              <a:t>Exit → Quit the program</a:t>
            </a:r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DEF95D95-8D7D-D076-B439-45EE06C4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54" r="28100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anchor="b">
            <a:normAutofit/>
          </a:bodyPr>
          <a:lstStyle/>
          <a:p>
            <a:r>
              <a:rPr lang="en-NZ" sz="4700"/>
              <a:t>4. Dockerfile Setup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endParaRPr lang="en-NZ" sz="2100"/>
          </a:p>
          <a:p>
            <a:r>
              <a:rPr lang="en-NZ" sz="2100"/>
              <a:t>FROM python:3.12-slim</a:t>
            </a:r>
          </a:p>
          <a:p>
            <a:pPr lvl="1"/>
            <a:r>
              <a:rPr lang="en-NZ" sz="2100"/>
              <a:t>WORKDIR /app</a:t>
            </a:r>
          </a:p>
          <a:p>
            <a:pPr lvl="1"/>
            <a:r>
              <a:rPr lang="en-NZ" sz="2100"/>
              <a:t>COPY . /app</a:t>
            </a:r>
          </a:p>
          <a:p>
            <a:pPr lvl="1"/>
            <a:r>
              <a:rPr lang="en-NZ" sz="2100"/>
              <a:t>RUN pip install -r requirements.txt || true</a:t>
            </a:r>
          </a:p>
          <a:p>
            <a:pPr lvl="1"/>
            <a:r>
              <a:rPr lang="en-NZ" sz="2100"/>
              <a:t>CMD ["python", "app.py"]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5. Build and Run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endParaRPr lang="en-US" sz="2100"/>
          </a:p>
          <a:p>
            <a:r>
              <a:rPr lang="en-US" sz="2100"/>
              <a:t>Build image → docker build -t car_rental .</a:t>
            </a:r>
          </a:p>
          <a:p>
            <a:pPr lvl="1"/>
            <a:r>
              <a:rPr lang="en-US" sz="2100"/>
              <a:t>Run app → docker run -it --name car_rental_app car_rental</a:t>
            </a:r>
          </a:p>
          <a:p>
            <a:pPr lvl="1"/>
            <a:r>
              <a:rPr lang="en-US" sz="2100"/>
              <a:t>See menu inside container:</a:t>
            </a:r>
          </a:p>
          <a:p>
            <a:pPr lvl="1"/>
            <a:r>
              <a:rPr lang="en-US" sz="2100"/>
              <a:t>1. Add Car  2. List Cars  3. Remove Car  4. Exit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25" y="1188637"/>
            <a:ext cx="2241175" cy="4480726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NZ" sz="3600"/>
              <a:t>6. Persist Database (Optional)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445" y="1648870"/>
            <a:ext cx="3527136" cy="3560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NZ" sz="1800"/>
          </a:p>
          <a:p>
            <a:pPr>
              <a:lnSpc>
                <a:spcPct val="90000"/>
              </a:lnSpc>
            </a:pPr>
            <a:r>
              <a:rPr lang="en-NZ" sz="1800"/>
              <a:t>Use volume mounting to save DB outside container</a:t>
            </a:r>
          </a:p>
          <a:p>
            <a:pPr lvl="1">
              <a:lnSpc>
                <a:spcPct val="90000"/>
              </a:lnSpc>
            </a:pPr>
            <a:r>
              <a:rPr lang="en-NZ" sz="1800"/>
              <a:t>Linux/Mac: docker run -it -v $(pwd)/cars.db:/app/cars.db car_rental</a:t>
            </a:r>
          </a:p>
          <a:p>
            <a:pPr lvl="1">
              <a:lnSpc>
                <a:spcPct val="90000"/>
              </a:lnSpc>
            </a:pPr>
            <a:r>
              <a:rPr lang="en-NZ" sz="1800"/>
              <a:t>Windows (PowerShell): docker run -it -v ${PWD}/cars.db:/app/cars.db car_rental</a:t>
            </a:r>
          </a:p>
          <a:p>
            <a:pPr lvl="1">
              <a:lnSpc>
                <a:spcPct val="90000"/>
              </a:lnSpc>
            </a:pPr>
            <a:r>
              <a:rPr lang="en-NZ" sz="1800"/>
              <a:t>Now data survives rebuilds and container restarts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NZ" sz="5400"/>
              <a:t>7. Common Issues &amp; 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2100"/>
          </a:p>
          <a:p>
            <a:pPr>
              <a:lnSpc>
                <a:spcPct val="90000"/>
              </a:lnSpc>
            </a:pPr>
            <a:r>
              <a:rPr lang="en-US" sz="2100"/>
              <a:t>No such table → run app once to create table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Duplicate plate error → use unique plate numbers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Permission denied on cars.db → fix file permissions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File not found → check app.py is copied into image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898</Words>
  <Application>Microsoft Office PowerPoint</Application>
  <PresentationFormat>On-screen Show (4:3)</PresentationFormat>
  <Paragraphs>125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Calibri</vt:lpstr>
      <vt:lpstr>Office Theme</vt:lpstr>
      <vt:lpstr>Car Rental System in Docker</vt:lpstr>
      <vt:lpstr>Outline</vt:lpstr>
      <vt:lpstr>1. Prerequisites</vt:lpstr>
      <vt:lpstr>2. Project Structure</vt:lpstr>
      <vt:lpstr>3. Example App Functionality</vt:lpstr>
      <vt:lpstr>4. Dockerfile Setup</vt:lpstr>
      <vt:lpstr>5. Build and Run Commands</vt:lpstr>
      <vt:lpstr>6. Persist Database (Optional)</vt:lpstr>
      <vt:lpstr>7. Common Issues &amp; Fixes</vt:lpstr>
      <vt:lpstr>8. Next Steps (Activity)</vt:lpstr>
      <vt:lpstr>Future Learning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Andre Benedetti</cp:lastModifiedBy>
  <cp:revision>9</cp:revision>
  <dcterms:created xsi:type="dcterms:W3CDTF">2013-01-27T09:14:16Z</dcterms:created>
  <dcterms:modified xsi:type="dcterms:W3CDTF">2026-02-07T20:13:06Z</dcterms:modified>
  <cp:category/>
</cp:coreProperties>
</file>